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12" d="100"/>
          <a:sy n="12" d="100"/>
        </p:scale>
        <p:origin x="2664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4F058A5F-8116-8919-AE4A-7B5D780F7FC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AA0A3FA-CA3F-A2D6-15BC-9F50E3EFF06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CBD29-1D9D-41D7-9A8A-83E888B7220A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62CFB2F-0419-A583-1B33-E94F125434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7E21DC6-6996-3019-145F-DE8934BE08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523E65-84C3-432E-AC50-E4A3D55353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7539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77564-9915-41BC-BE5E-6512587EE814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05C6-2547-45AE-92C3-C059ECC3C8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0005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77564-9915-41BC-BE5E-6512587EE814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05C6-2547-45AE-92C3-C059ECC3C8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992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77564-9915-41BC-BE5E-6512587EE814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05C6-2547-45AE-92C3-C059ECC3C8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8310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77564-9915-41BC-BE5E-6512587EE814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05C6-2547-45AE-92C3-C059ECC3C8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4606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77564-9915-41BC-BE5E-6512587EE814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05C6-2547-45AE-92C3-C059ECC3C8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645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77564-9915-41BC-BE5E-6512587EE814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05C6-2547-45AE-92C3-C059ECC3C8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486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77564-9915-41BC-BE5E-6512587EE814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05C6-2547-45AE-92C3-C059ECC3C8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3177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77564-9915-41BC-BE5E-6512587EE814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05C6-2547-45AE-92C3-C059ECC3C8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559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77564-9915-41BC-BE5E-6512587EE814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05C6-2547-45AE-92C3-C059ECC3C8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57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77564-9915-41BC-BE5E-6512587EE814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05C6-2547-45AE-92C3-C059ECC3C8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3678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77564-9915-41BC-BE5E-6512587EE814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05C6-2547-45AE-92C3-C059ECC3C8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2166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Patrón de fondo&#10;&#10;El contenido generado por IA puede ser incorrecto.">
            <a:extLst>
              <a:ext uri="{FF2B5EF4-FFF2-40B4-BE49-F238E27FC236}">
                <a16:creationId xmlns:a16="http://schemas.microsoft.com/office/drawing/2014/main" id="{11595B3E-27E5-AC3A-4B0C-BE084B0FF4C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6"/>
            <a:ext cx="32399288" cy="4319905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877564-9915-41BC-BE5E-6512587EE814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3605C6-2547-45AE-92C3-C059ECC3C8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18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C0E4C4-0C53-8CBE-C266-D2EC1EFFF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C21B68-C4BC-B3A3-0A57-60EAB1DEA7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6274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MARCO ALAN PEÑA SANCHEZ</dc:creator>
  <cp:lastModifiedBy>MARCO ALAN PEÑA SANCHEZ</cp:lastModifiedBy>
  <cp:revision>3</cp:revision>
  <dcterms:created xsi:type="dcterms:W3CDTF">2026-02-18T00:00:29Z</dcterms:created>
  <dcterms:modified xsi:type="dcterms:W3CDTF">2026-02-18T04:47:21Z</dcterms:modified>
</cp:coreProperties>
</file>