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79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7A151E1-4931-FE03-77E7-DF3485E5EB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30011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0AA3C98-E8A7-E5C5-061A-658CAB68EF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09686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0F7CCEF-4AC1-B495-CBE9-A3E8857D13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FE938-3172-40D4-B649-7765C7FEFE07}" type="datetimeFigureOut">
              <a:rPr lang="es-ES" smtClean="0"/>
              <a:t>17/02/2026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850D7D7-9B75-22D3-61BA-F3CF1594D9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E5099C1-B33A-3FBF-1312-513101B74A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02A73-72A4-4EDB-B6A9-D015ECB6D7B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566935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4D1EF31-7DF4-323F-3B50-A4ACB0CAB3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B92A73C-ED27-622E-4D07-92219EBF74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CAD6320-A66A-04C6-F889-5796BE11EA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FE938-3172-40D4-B649-7765C7FEFE07}" type="datetimeFigureOut">
              <a:rPr lang="es-ES" smtClean="0"/>
              <a:t>17/02/2026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16CD2FF-4CA6-86CF-74D6-5334465B08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E71F0CB-1C3F-5D70-2781-3DDD5465B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02A73-72A4-4EDB-B6A9-D015ECB6D7B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155396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C55CC44A-F27A-8255-7C79-0C748580257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2AF9BA1-DFF8-851F-CE76-C6738C2C46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507920F-95F8-D366-BA1A-2B70607266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FE938-3172-40D4-B649-7765C7FEFE07}" type="datetimeFigureOut">
              <a:rPr lang="es-ES" smtClean="0"/>
              <a:t>17/02/2026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003D4D8-21BE-C7C9-5272-CF3A2925E3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B7D3923-CEAA-9E40-A235-9A2CC9C43B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02A73-72A4-4EDB-B6A9-D015ECB6D7B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47714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4714EA-F64C-02DB-2014-AF6F87B3B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DBB2A83-9053-9453-94E3-A995D6ECF6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2334784-C5C7-15C1-DFC2-5051ACABA2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FE938-3172-40D4-B649-7765C7FEFE07}" type="datetimeFigureOut">
              <a:rPr lang="es-ES" smtClean="0"/>
              <a:t>17/02/2026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0EB55D4-B1D9-3007-BF26-9FD57658A7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F63E07A-645D-997D-791A-D19748C9F4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02A73-72A4-4EDB-B6A9-D015ECB6D7B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397949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C89E583-A920-620D-AE66-1F9E19D4A7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026D5F6-A589-FE85-1ECD-83B696FA24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BD21962-A51F-59E1-8864-B51C509615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FE938-3172-40D4-B649-7765C7FEFE07}" type="datetimeFigureOut">
              <a:rPr lang="es-ES" smtClean="0"/>
              <a:t>17/02/2026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D8AA178-97A2-2A78-9ABB-9F6425BF50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EF0B9B4-3640-FD6B-1E8F-2F8C76EB8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02A73-72A4-4EDB-B6A9-D015ECB6D7B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57767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FF50296-1C91-11E0-15C9-76956CA99E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9248D71-63F6-7EF7-C1F2-EEE48CD72E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503917"/>
            <a:ext cx="5181600" cy="3673046"/>
          </a:xfrm>
        </p:spPr>
        <p:txBody>
          <a:bodyPr/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AD6C3AB-5835-2F1C-42EF-4B63124EFA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503917"/>
            <a:ext cx="5181600" cy="3673046"/>
          </a:xfrm>
        </p:spPr>
        <p:txBody>
          <a:bodyPr/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AD05942-F72C-DDC0-53EB-2AD11A8B2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FE938-3172-40D4-B649-7765C7FEFE07}" type="datetimeFigureOut">
              <a:rPr lang="es-ES" smtClean="0"/>
              <a:t>17/02/2026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6655AA4-9033-3A7F-EB47-62AB09944D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93AA1D7-BE9E-6F3B-3BE2-D7D6C96FC1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02A73-72A4-4EDB-B6A9-D015ECB6D7B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09143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EF2C12E-A7DD-DAE2-FBED-14B7ECD910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834988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F4EA6DA-19CA-8846-4848-BAB1A96BE9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42444"/>
            <a:ext cx="5157787" cy="74464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DCAD48A-0F68-FB11-2993-C897CCCCED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859579"/>
            <a:ext cx="5157787" cy="333008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114EE49E-BADD-0946-E028-F8DAA1C3BF4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042444"/>
            <a:ext cx="5183188" cy="74464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95C7356-6523-D94C-A2FF-83942EA8DF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859579"/>
            <a:ext cx="5183188" cy="333008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E79CD52E-3298-1C0F-FA86-DD56EABCE3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FE938-3172-40D4-B649-7765C7FEFE07}" type="datetimeFigureOut">
              <a:rPr lang="es-ES" smtClean="0"/>
              <a:t>17/02/2026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FAD8D8F8-9120-713F-6C3B-A6F233E6E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03C2A382-2350-A2F6-D0EC-C0F0145EB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02A73-72A4-4EDB-B6A9-D015ECB6D7B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772951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AB7509-E53E-7D47-0785-F52D683651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E3E66486-69A3-2A3C-F779-7BE220C7FE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FE938-3172-40D4-B649-7765C7FEFE07}" type="datetimeFigureOut">
              <a:rPr lang="es-ES" smtClean="0"/>
              <a:t>17/02/2026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2D1AAD1-FBF9-4966-6983-8375CA179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78B6C99-2CB1-7CD0-97BB-2B970720A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02A73-72A4-4EDB-B6A9-D015ECB6D7B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97982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A8E84C6C-A69A-F051-07A6-36560F0D36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FE938-3172-40D4-B649-7765C7FEFE07}" type="datetimeFigureOut">
              <a:rPr lang="es-ES" smtClean="0"/>
              <a:t>17/02/2026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68CB2EC6-D37A-2B70-3C37-521F6E7183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D0D8CAE-009D-C32F-F529-A86EB55558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02A73-72A4-4EDB-B6A9-D015ECB6D7B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665415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1179B0-31C6-9B32-872F-28D09DCF4D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5559334-8E84-6DE8-6633-D5DB42108E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0497E31-3D97-B88D-9611-DBB081283E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21B4721-B8EF-515B-9E7A-4D9705A62F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FE938-3172-40D4-B649-7765C7FEFE07}" type="datetimeFigureOut">
              <a:rPr lang="es-ES" smtClean="0"/>
              <a:t>17/02/2026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BEBAAFC-D0DC-808C-084C-30D8FE813E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5B101A5-B3AA-AFE1-277A-38B516F8AE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02A73-72A4-4EDB-B6A9-D015ECB6D7B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446337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4536EA6-10AB-1C91-B4CA-D08A3A9B5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57F2E7A5-A406-EE8F-A177-F3E073AEAA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F4585A6-9A49-1E32-2A83-E709393A52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77573B3-E611-2F27-3A9E-41F89F2DD4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FE938-3172-40D4-B649-7765C7FEFE07}" type="datetimeFigureOut">
              <a:rPr lang="es-ES" smtClean="0"/>
              <a:t>17/02/2026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56416BA-6B20-8ECA-234A-79BE85A00A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018E9AA-2D8A-5BF2-A54D-8EBDD5CEB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02A73-72A4-4EDB-B6A9-D015ECB6D7B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757603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 descr="Interfaz de usuario gráfica, Aplicación&#10;&#10;El contenido generado por IA puede ser incorrecto.">
            <a:extLst>
              <a:ext uri="{FF2B5EF4-FFF2-40B4-BE49-F238E27FC236}">
                <a16:creationId xmlns:a16="http://schemas.microsoft.com/office/drawing/2014/main" id="{5474CA92-E949-3774-EB9D-9521CFC7D05C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" y="0"/>
            <a:ext cx="12190765" cy="6858000"/>
          </a:xfrm>
          <a:prstGeom prst="rect">
            <a:avLst/>
          </a:prstGeom>
        </p:spPr>
      </p:pic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7CD97389-D88B-6F0A-102F-57BE729229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98960"/>
            <a:ext cx="10515600" cy="12049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82E098D-CE5A-F507-32B6-4EE31A2010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538101"/>
            <a:ext cx="10515600" cy="36388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6203396-6AAB-3643-4E37-D4A7393B0A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AEFE938-3172-40D4-B649-7765C7FEFE07}" type="datetimeFigureOut">
              <a:rPr lang="es-ES" smtClean="0"/>
              <a:t>17/02/2026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A30BF17-B732-2D74-0CC5-128882E801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80B245E-B776-09EF-54C0-ED22A1FDB4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D902A73-72A4-4EDB-B6A9-D015ECB6D7B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50720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E9BA164-373E-5B45-2C51-66455FE3C30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CAA6CD4-5B6A-7D15-FA33-EE54930D894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3164107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Panorámica</PresentationFormat>
  <Paragraphs>0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MARCO ALAN PEÑA SANCHEZ</dc:creator>
  <cp:lastModifiedBy>MARCO ALAN PEÑA SANCHEZ</cp:lastModifiedBy>
  <cp:revision>1</cp:revision>
  <dcterms:created xsi:type="dcterms:W3CDTF">2026-02-18T00:04:54Z</dcterms:created>
  <dcterms:modified xsi:type="dcterms:W3CDTF">2026-02-18T00:07:21Z</dcterms:modified>
</cp:coreProperties>
</file>